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37147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68327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914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2817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1037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3331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7703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4092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0757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3308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58448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F696D-3981-4D4F-819C-9F5B52846E71}" type="datetimeFigureOut">
              <a:rPr lang="nl-NL" smtClean="0"/>
              <a:t>9-11-2018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7E94A-B101-4077-BCC2-C0CAA408C2A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57206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772" y="1539552"/>
            <a:ext cx="5143500" cy="7146032"/>
          </a:xfrm>
          <a:prstGeom prst="rect">
            <a:avLst/>
          </a:prstGeom>
        </p:spPr>
      </p:pic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475656" y="3140968"/>
            <a:ext cx="6400800" cy="3600400"/>
          </a:xfrm>
        </p:spPr>
        <p:txBody>
          <a:bodyPr>
            <a:normAutofit/>
          </a:bodyPr>
          <a:lstStyle/>
          <a:p>
            <a:r>
              <a:rPr lang="nl-NL" dirty="0" smtClean="0">
                <a:solidFill>
                  <a:schemeClr val="tx1"/>
                </a:solidFill>
                <a:latin typeface="Enchanted Land" panose="02000500000000000000" pitchFamily="2" charset="0"/>
              </a:rPr>
              <a:t>Producer &amp; Lead Artist:</a:t>
            </a:r>
          </a:p>
          <a:p>
            <a:r>
              <a:rPr lang="nl-NL" dirty="0" smtClean="0">
                <a:solidFill>
                  <a:schemeClr val="tx1"/>
                </a:solidFill>
                <a:latin typeface="Enchanted Land" panose="02000500000000000000" pitchFamily="2" charset="0"/>
              </a:rPr>
              <a:t>Frank </a:t>
            </a:r>
            <a:r>
              <a:rPr lang="nl-NL" dirty="0" err="1" smtClean="0">
                <a:solidFill>
                  <a:schemeClr val="tx1"/>
                </a:solidFill>
                <a:latin typeface="Enchanted Land" panose="02000500000000000000" pitchFamily="2" charset="0"/>
              </a:rPr>
              <a:t>Boshof</a:t>
            </a:r>
            <a:endParaRPr lang="nl-NL" dirty="0" smtClean="0">
              <a:solidFill>
                <a:schemeClr val="tx1"/>
              </a:solidFill>
              <a:latin typeface="Enchanted Land" panose="02000500000000000000" pitchFamily="2" charset="0"/>
            </a:endParaRPr>
          </a:p>
          <a:p>
            <a:r>
              <a:rPr lang="nl-NL" dirty="0" smtClean="0">
                <a:solidFill>
                  <a:schemeClr val="tx1"/>
                </a:solidFill>
                <a:latin typeface="Enchanted Land" panose="02000500000000000000" pitchFamily="2" charset="0"/>
              </a:rPr>
              <a:t>UX &amp; Lead </a:t>
            </a:r>
            <a:r>
              <a:rPr lang="nl-NL" dirty="0" err="1" smtClean="0">
                <a:solidFill>
                  <a:schemeClr val="tx1"/>
                </a:solidFill>
                <a:latin typeface="Enchanted Land" panose="02000500000000000000" pitchFamily="2" charset="0"/>
              </a:rPr>
              <a:t>Programmer</a:t>
            </a:r>
            <a:r>
              <a:rPr lang="nl-NL" dirty="0" smtClean="0">
                <a:solidFill>
                  <a:schemeClr val="tx1"/>
                </a:solidFill>
                <a:latin typeface="Enchanted Land" panose="02000500000000000000" pitchFamily="2" charset="0"/>
              </a:rPr>
              <a:t>:</a:t>
            </a:r>
          </a:p>
          <a:p>
            <a:r>
              <a:rPr lang="nl-NL" dirty="0" smtClean="0">
                <a:solidFill>
                  <a:schemeClr val="tx1"/>
                </a:solidFill>
                <a:latin typeface="Enchanted Land" panose="02000500000000000000" pitchFamily="2" charset="0"/>
              </a:rPr>
              <a:t>Jorrit Kornelis</a:t>
            </a:r>
          </a:p>
          <a:p>
            <a:r>
              <a:rPr lang="nl-NL" dirty="0" err="1" smtClean="0">
                <a:solidFill>
                  <a:schemeClr val="tx1"/>
                </a:solidFill>
                <a:latin typeface="Enchanted Land" panose="02000500000000000000" pitchFamily="2" charset="0"/>
              </a:rPr>
              <a:t>SCRUMmaster</a:t>
            </a:r>
            <a:r>
              <a:rPr lang="nl-NL" dirty="0" smtClean="0">
                <a:solidFill>
                  <a:schemeClr val="tx1"/>
                </a:solidFill>
                <a:latin typeface="Enchanted Land" panose="02000500000000000000" pitchFamily="2" charset="0"/>
              </a:rPr>
              <a:t>:</a:t>
            </a:r>
          </a:p>
          <a:p>
            <a:r>
              <a:rPr lang="nl-NL" dirty="0" smtClean="0">
                <a:solidFill>
                  <a:schemeClr val="tx1"/>
                </a:solidFill>
                <a:latin typeface="Enchanted Land" panose="02000500000000000000" pitchFamily="2" charset="0"/>
              </a:rPr>
              <a:t>Daniël </a:t>
            </a:r>
            <a:r>
              <a:rPr lang="nl-NL" dirty="0" err="1" smtClean="0">
                <a:solidFill>
                  <a:schemeClr val="tx1"/>
                </a:solidFill>
                <a:latin typeface="Enchanted Land" panose="02000500000000000000" pitchFamily="2" charset="0"/>
              </a:rPr>
              <a:t>Stremmelaar</a:t>
            </a:r>
            <a:endParaRPr lang="nl-NL" dirty="0">
              <a:solidFill>
                <a:schemeClr val="tx1"/>
              </a:solidFill>
              <a:latin typeface="Enchanted Land" panose="02000500000000000000" pitchFamily="2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44624"/>
            <a:ext cx="4314543" cy="203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251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-187504"/>
            <a:ext cx="51435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35896" y="404664"/>
            <a:ext cx="2232248" cy="1143000"/>
          </a:xfrm>
        </p:spPr>
        <p:txBody>
          <a:bodyPr/>
          <a:lstStyle/>
          <a:p>
            <a:r>
              <a:rPr lang="nl-NL" dirty="0" smtClean="0">
                <a:latin typeface="Enchanted Land" panose="02000500000000000000" pitchFamily="2" charset="0"/>
              </a:rPr>
              <a:t>Inhoud</a:t>
            </a:r>
            <a:endParaRPr lang="nl-NL" dirty="0">
              <a:latin typeface="Enchanted Land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491880" y="1700808"/>
            <a:ext cx="2962672" cy="4525963"/>
          </a:xfrm>
        </p:spPr>
        <p:txBody>
          <a:bodyPr/>
          <a:lstStyle/>
          <a:p>
            <a:r>
              <a:rPr lang="nl-NL" dirty="0" smtClean="0">
                <a:latin typeface="Enchanted Land" panose="02000500000000000000" pitchFamily="2" charset="0"/>
              </a:rPr>
              <a:t>Over de game</a:t>
            </a:r>
          </a:p>
          <a:p>
            <a:r>
              <a:rPr lang="nl-NL" dirty="0" smtClean="0">
                <a:latin typeface="Enchanted Land" panose="02000500000000000000" pitchFamily="2" charset="0"/>
              </a:rPr>
              <a:t>Terugblikken</a:t>
            </a:r>
          </a:p>
          <a:p>
            <a:pPr lvl="1"/>
            <a:r>
              <a:rPr lang="nl-NL" dirty="0" smtClean="0">
                <a:latin typeface="Enchanted Land" panose="02000500000000000000" pitchFamily="2" charset="0"/>
              </a:rPr>
              <a:t>Groep</a:t>
            </a:r>
          </a:p>
          <a:p>
            <a:pPr lvl="1"/>
            <a:r>
              <a:rPr lang="nl-NL" dirty="0" smtClean="0">
                <a:latin typeface="Enchanted Land" panose="02000500000000000000" pitchFamily="2" charset="0"/>
              </a:rPr>
              <a:t>Jorrit</a:t>
            </a:r>
          </a:p>
          <a:p>
            <a:pPr lvl="1"/>
            <a:r>
              <a:rPr lang="nl-NL" dirty="0" smtClean="0">
                <a:latin typeface="Enchanted Land" panose="02000500000000000000" pitchFamily="2" charset="0"/>
              </a:rPr>
              <a:t>Daniël</a:t>
            </a:r>
          </a:p>
          <a:p>
            <a:pPr lvl="1"/>
            <a:r>
              <a:rPr lang="nl-NL" dirty="0" smtClean="0">
                <a:latin typeface="Enchanted Land" panose="02000500000000000000" pitchFamily="2" charset="0"/>
              </a:rPr>
              <a:t>Frank</a:t>
            </a:r>
            <a:endParaRPr lang="nl-NL" dirty="0">
              <a:latin typeface="Enchanted Land" panose="02000500000000000000" pitchFamily="2" charset="0"/>
            </a:endParaRPr>
          </a:p>
          <a:p>
            <a:r>
              <a:rPr lang="nl-NL" dirty="0" smtClean="0">
                <a:latin typeface="Enchanted Land" panose="02000500000000000000" pitchFamily="2" charset="0"/>
              </a:rPr>
              <a:t>Game presentatie</a:t>
            </a:r>
          </a:p>
        </p:txBody>
      </p:sp>
    </p:spTree>
    <p:extLst>
      <p:ext uri="{BB962C8B-B14F-4D97-AF65-F5344CB8AC3E}">
        <p14:creationId xmlns:p14="http://schemas.microsoft.com/office/powerpoint/2010/main" val="423510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8904" y="0"/>
            <a:ext cx="5143500" cy="685800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692" y="27384"/>
            <a:ext cx="51435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17240" y="620688"/>
            <a:ext cx="2880320" cy="1143000"/>
          </a:xfrm>
        </p:spPr>
        <p:txBody>
          <a:bodyPr/>
          <a:lstStyle/>
          <a:p>
            <a:r>
              <a:rPr lang="nl-NL" dirty="0" smtClean="0">
                <a:latin typeface="Enchanted Land" panose="02000500000000000000" pitchFamily="2" charset="0"/>
              </a:rPr>
              <a:t>Over de game I</a:t>
            </a:r>
            <a:endParaRPr lang="nl-NL" dirty="0">
              <a:latin typeface="Enchanted Land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954049" y="1586912"/>
            <a:ext cx="4114800" cy="4525963"/>
          </a:xfrm>
        </p:spPr>
        <p:txBody>
          <a:bodyPr>
            <a:normAutofit/>
          </a:bodyPr>
          <a:lstStyle/>
          <a:p>
            <a:r>
              <a:rPr lang="nl-NL" dirty="0" err="1" smtClean="0">
                <a:latin typeface="Enchanted Land" panose="02000500000000000000" pitchFamily="2" charset="0"/>
              </a:rPr>
              <a:t>Tower</a:t>
            </a:r>
            <a:r>
              <a:rPr lang="nl-NL" dirty="0" smtClean="0">
                <a:latin typeface="Enchanted Land" panose="02000500000000000000" pitchFamily="2" charset="0"/>
              </a:rPr>
              <a:t> </a:t>
            </a:r>
            <a:r>
              <a:rPr lang="nl-NL" dirty="0" err="1" smtClean="0">
                <a:latin typeface="Enchanted Land" panose="02000500000000000000" pitchFamily="2" charset="0"/>
              </a:rPr>
              <a:t>defense</a:t>
            </a:r>
            <a:endParaRPr lang="nl-NL" dirty="0" smtClean="0">
              <a:latin typeface="Enchanted Land" panose="02000500000000000000" pitchFamily="2" charset="0"/>
            </a:endParaRPr>
          </a:p>
          <a:p>
            <a:r>
              <a:rPr lang="nl-NL" dirty="0" smtClean="0">
                <a:latin typeface="Enchanted Land" panose="02000500000000000000" pitchFamily="2" charset="0"/>
              </a:rPr>
              <a:t>Vijf </a:t>
            </a:r>
            <a:r>
              <a:rPr lang="nl-NL" dirty="0" err="1" smtClean="0">
                <a:latin typeface="Enchanted Land" panose="02000500000000000000" pitchFamily="2" charset="0"/>
              </a:rPr>
              <a:t>towers</a:t>
            </a:r>
            <a:endParaRPr lang="nl-NL" dirty="0" smtClean="0">
              <a:latin typeface="Enchanted Land" panose="02000500000000000000" pitchFamily="2" charset="0"/>
            </a:endParaRPr>
          </a:p>
          <a:p>
            <a:pPr lvl="1"/>
            <a:r>
              <a:rPr lang="nl-NL" dirty="0" smtClean="0">
                <a:latin typeface="Enchanted Land" panose="02000500000000000000" pitchFamily="2" charset="0"/>
              </a:rPr>
              <a:t>Magic </a:t>
            </a:r>
            <a:r>
              <a:rPr lang="nl-NL" dirty="0" err="1" smtClean="0">
                <a:latin typeface="Enchanted Land" panose="02000500000000000000" pitchFamily="2" charset="0"/>
              </a:rPr>
              <a:t>Missle</a:t>
            </a:r>
            <a:endParaRPr lang="nl-NL" dirty="0" smtClean="0">
              <a:latin typeface="Enchanted Land" panose="02000500000000000000" pitchFamily="2" charset="0"/>
            </a:endParaRPr>
          </a:p>
          <a:p>
            <a:pPr lvl="1"/>
            <a:r>
              <a:rPr lang="nl-NL" dirty="0" smtClean="0">
                <a:latin typeface="Enchanted Land" panose="02000500000000000000" pitchFamily="2" charset="0"/>
              </a:rPr>
              <a:t>Fire</a:t>
            </a:r>
          </a:p>
          <a:p>
            <a:pPr lvl="1"/>
            <a:r>
              <a:rPr lang="nl-NL" dirty="0" err="1" smtClean="0">
                <a:latin typeface="Enchanted Land" panose="02000500000000000000" pitchFamily="2" charset="0"/>
              </a:rPr>
              <a:t>Poison</a:t>
            </a:r>
            <a:endParaRPr lang="nl-NL" dirty="0" smtClean="0">
              <a:latin typeface="Enchanted Land" panose="02000500000000000000" pitchFamily="2" charset="0"/>
            </a:endParaRPr>
          </a:p>
          <a:p>
            <a:pPr lvl="1"/>
            <a:r>
              <a:rPr lang="nl-NL" dirty="0" smtClean="0">
                <a:latin typeface="Enchanted Land" panose="02000500000000000000" pitchFamily="2" charset="0"/>
              </a:rPr>
              <a:t>Frost</a:t>
            </a:r>
          </a:p>
          <a:p>
            <a:pPr lvl="1"/>
            <a:r>
              <a:rPr lang="nl-NL" dirty="0" smtClean="0">
                <a:latin typeface="Enchanted Land" panose="02000500000000000000" pitchFamily="2" charset="0"/>
              </a:rPr>
              <a:t>Wave</a:t>
            </a: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5857800" y="1700808"/>
            <a:ext cx="411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smtClean="0">
                <a:latin typeface="Enchanted Land" panose="02000500000000000000" pitchFamily="2" charset="0"/>
              </a:rPr>
              <a:t>Drie </a:t>
            </a:r>
            <a:r>
              <a:rPr lang="nl-NL" dirty="0" err="1" smtClean="0">
                <a:latin typeface="Enchanted Land" panose="02000500000000000000" pitchFamily="2" charset="0"/>
              </a:rPr>
              <a:t>enemies</a:t>
            </a:r>
            <a:endParaRPr lang="nl-NL" dirty="0" smtClean="0">
              <a:latin typeface="Enchanted Land" panose="02000500000000000000" pitchFamily="2" charset="0"/>
            </a:endParaRPr>
          </a:p>
          <a:p>
            <a:pPr lvl="1"/>
            <a:r>
              <a:rPr lang="nl-NL" dirty="0" err="1" smtClean="0">
                <a:latin typeface="Enchanted Land" panose="02000500000000000000" pitchFamily="2" charset="0"/>
              </a:rPr>
              <a:t>Mousemen</a:t>
            </a:r>
            <a:endParaRPr lang="nl-NL" dirty="0" smtClean="0">
              <a:latin typeface="Enchanted Land" panose="02000500000000000000" pitchFamily="2" charset="0"/>
            </a:endParaRPr>
          </a:p>
          <a:p>
            <a:pPr lvl="1"/>
            <a:r>
              <a:rPr lang="nl-NL" dirty="0" smtClean="0">
                <a:latin typeface="Enchanted Land" panose="02000500000000000000" pitchFamily="2" charset="0"/>
              </a:rPr>
              <a:t>Whitecaps</a:t>
            </a:r>
          </a:p>
          <a:p>
            <a:pPr lvl="1"/>
            <a:r>
              <a:rPr lang="nl-NL" dirty="0" err="1" smtClean="0">
                <a:latin typeface="Enchanted Land" panose="02000500000000000000" pitchFamily="2" charset="0"/>
              </a:rPr>
              <a:t>Redcaps</a:t>
            </a:r>
            <a:endParaRPr lang="nl-NL" dirty="0" smtClean="0">
              <a:latin typeface="Enchanted Land" panose="02000500000000000000" pitchFamily="2" charset="0"/>
            </a:endParaRPr>
          </a:p>
          <a:p>
            <a:r>
              <a:rPr lang="nl-NL" dirty="0" smtClean="0">
                <a:latin typeface="Enchanted Land" panose="02000500000000000000" pitchFamily="2" charset="0"/>
              </a:rPr>
              <a:t>Twee levels</a:t>
            </a:r>
          </a:p>
          <a:p>
            <a:pPr lvl="1"/>
            <a:r>
              <a:rPr lang="nl-NL" dirty="0" smtClean="0">
                <a:latin typeface="Enchanted Land" panose="02000500000000000000" pitchFamily="2" charset="0"/>
              </a:rPr>
              <a:t>Tutorial</a:t>
            </a:r>
          </a:p>
          <a:p>
            <a:pPr lvl="1"/>
            <a:r>
              <a:rPr lang="nl-NL" dirty="0" err="1" smtClean="0">
                <a:latin typeface="Enchanted Land" panose="02000500000000000000" pitchFamily="2" charset="0"/>
              </a:rPr>
              <a:t>Endless</a:t>
            </a:r>
            <a:endParaRPr lang="nl-NL" dirty="0">
              <a:latin typeface="Enchanted Land" panose="02000500000000000000" pitchFamily="2" charset="0"/>
            </a:endParaRPr>
          </a:p>
        </p:txBody>
      </p:sp>
      <p:sp>
        <p:nvSpPr>
          <p:cNvPr id="7" name="Titel 1"/>
          <p:cNvSpPr txBox="1">
            <a:spLocks/>
          </p:cNvSpPr>
          <p:nvPr/>
        </p:nvSpPr>
        <p:spPr>
          <a:xfrm>
            <a:off x="5641776" y="620688"/>
            <a:ext cx="288032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 smtClean="0">
                <a:latin typeface="Enchanted Land" panose="02000500000000000000" pitchFamily="2" charset="0"/>
              </a:rPr>
              <a:t>Over de game II</a:t>
            </a:r>
            <a:endParaRPr lang="nl-NL" dirty="0">
              <a:latin typeface="Enchanted Land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30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788" y="0"/>
            <a:ext cx="51435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6896" y="557808"/>
            <a:ext cx="8229600" cy="1143000"/>
          </a:xfrm>
        </p:spPr>
        <p:txBody>
          <a:bodyPr/>
          <a:lstStyle/>
          <a:p>
            <a:r>
              <a:rPr lang="nl-NL" dirty="0" smtClean="0">
                <a:latin typeface="Enchanted Land" panose="02000500000000000000" pitchFamily="2" charset="0"/>
              </a:rPr>
              <a:t>Terugblikken: Groep</a:t>
            </a:r>
            <a:endParaRPr lang="nl-NL" dirty="0">
              <a:latin typeface="Enchanted Land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419872" y="1772816"/>
            <a:ext cx="8229600" cy="4525963"/>
          </a:xfrm>
        </p:spPr>
        <p:txBody>
          <a:bodyPr/>
          <a:lstStyle/>
          <a:p>
            <a:r>
              <a:rPr lang="nl-NL" dirty="0" smtClean="0">
                <a:latin typeface="Enchanted Land" panose="02000500000000000000" pitchFamily="2" charset="0"/>
              </a:rPr>
              <a:t>Sterk begin</a:t>
            </a:r>
          </a:p>
          <a:p>
            <a:r>
              <a:rPr lang="nl-NL" dirty="0" smtClean="0">
                <a:latin typeface="Enchanted Land" panose="02000500000000000000" pitchFamily="2" charset="0"/>
              </a:rPr>
              <a:t>Zwak midden</a:t>
            </a:r>
          </a:p>
          <a:p>
            <a:r>
              <a:rPr lang="nl-NL" dirty="0" smtClean="0">
                <a:latin typeface="Enchanted Land" panose="02000500000000000000" pitchFamily="2" charset="0"/>
              </a:rPr>
              <a:t>Sterk einde</a:t>
            </a:r>
          </a:p>
          <a:p>
            <a:r>
              <a:rPr lang="nl-NL" dirty="0" smtClean="0">
                <a:latin typeface="Enchanted Land" panose="02000500000000000000" pitchFamily="2" charset="0"/>
              </a:rPr>
              <a:t>Druk,</a:t>
            </a:r>
          </a:p>
          <a:p>
            <a:pPr marL="0" indent="0">
              <a:buNone/>
            </a:pPr>
            <a:r>
              <a:rPr lang="nl-NL" dirty="0" smtClean="0">
                <a:latin typeface="Enchanted Land" panose="02000500000000000000" pitchFamily="2" charset="0"/>
              </a:rPr>
              <a:t>         maar de moeite waard</a:t>
            </a:r>
            <a:endParaRPr lang="nl-NL" dirty="0">
              <a:latin typeface="Enchanted Land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678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156" y="0"/>
            <a:ext cx="51435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548680" y="629816"/>
            <a:ext cx="8229600" cy="1143000"/>
          </a:xfrm>
        </p:spPr>
        <p:txBody>
          <a:bodyPr/>
          <a:lstStyle/>
          <a:p>
            <a:r>
              <a:rPr lang="nl-NL" dirty="0" smtClean="0">
                <a:latin typeface="Enchanted Land" panose="02000500000000000000" pitchFamily="2" charset="0"/>
              </a:rPr>
              <a:t>Terugblikken: Jorrit</a:t>
            </a:r>
            <a:endParaRPr lang="nl-NL" dirty="0">
              <a:latin typeface="Enchanted Land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06896" y="1639341"/>
            <a:ext cx="8229600" cy="4525963"/>
          </a:xfrm>
        </p:spPr>
        <p:txBody>
          <a:bodyPr/>
          <a:lstStyle/>
          <a:p>
            <a:r>
              <a:rPr lang="nl-NL" dirty="0" smtClean="0">
                <a:latin typeface="Enchanted Land" panose="02000500000000000000" pitchFamily="2" charset="0"/>
              </a:rPr>
              <a:t>UX &amp; Lead </a:t>
            </a:r>
            <a:r>
              <a:rPr lang="nl-NL" dirty="0" err="1" smtClean="0">
                <a:latin typeface="Enchanted Land" panose="02000500000000000000" pitchFamily="2" charset="0"/>
              </a:rPr>
              <a:t>Programmer</a:t>
            </a:r>
            <a:endParaRPr lang="nl-NL" dirty="0">
              <a:latin typeface="Enchanted Land" panose="02000500000000000000" pitchFamily="2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150" y="3356992"/>
            <a:ext cx="5050346" cy="2839919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282" y="3212976"/>
            <a:ext cx="2794086" cy="2246093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764705"/>
            <a:ext cx="4381314" cy="247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77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156" y="0"/>
            <a:ext cx="51435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518048" y="629816"/>
            <a:ext cx="8229600" cy="1143000"/>
          </a:xfrm>
        </p:spPr>
        <p:txBody>
          <a:bodyPr/>
          <a:lstStyle/>
          <a:p>
            <a:r>
              <a:rPr lang="nl-NL" dirty="0" smtClean="0">
                <a:latin typeface="Enchanted Land" panose="02000500000000000000" pitchFamily="2" charset="0"/>
              </a:rPr>
              <a:t>Terugblikken: Daniël</a:t>
            </a:r>
            <a:endParaRPr lang="nl-NL" dirty="0">
              <a:latin typeface="Enchanted Land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06896" y="1628800"/>
            <a:ext cx="8229600" cy="4525963"/>
          </a:xfrm>
        </p:spPr>
        <p:txBody>
          <a:bodyPr/>
          <a:lstStyle/>
          <a:p>
            <a:r>
              <a:rPr lang="nl-NL" dirty="0" err="1" smtClean="0">
                <a:latin typeface="Enchanted Land" panose="02000500000000000000" pitchFamily="2" charset="0"/>
              </a:rPr>
              <a:t>SCRUMmaster</a:t>
            </a:r>
            <a:endParaRPr lang="nl-NL" dirty="0">
              <a:latin typeface="Enchanted Land" panose="02000500000000000000" pitchFamily="2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224" y="2348880"/>
            <a:ext cx="6019274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401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788" y="0"/>
            <a:ext cx="51435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548680" y="620688"/>
            <a:ext cx="8229600" cy="1143000"/>
          </a:xfrm>
        </p:spPr>
        <p:txBody>
          <a:bodyPr/>
          <a:lstStyle/>
          <a:p>
            <a:r>
              <a:rPr lang="nl-NL" dirty="0" smtClean="0">
                <a:latin typeface="Enchanted Land" panose="02000500000000000000" pitchFamily="2" charset="0"/>
              </a:rPr>
              <a:t>Terugblikken: Frank</a:t>
            </a:r>
            <a:endParaRPr lang="nl-NL" dirty="0">
              <a:latin typeface="Enchanted Land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48272" y="1628800"/>
            <a:ext cx="8229600" cy="4525963"/>
          </a:xfrm>
        </p:spPr>
        <p:txBody>
          <a:bodyPr/>
          <a:lstStyle/>
          <a:p>
            <a:r>
              <a:rPr lang="nl-NL" dirty="0" smtClean="0">
                <a:latin typeface="Enchanted Land" panose="02000500000000000000" pitchFamily="2" charset="0"/>
              </a:rPr>
              <a:t>Producer &amp; Lead Artist</a:t>
            </a:r>
            <a:endParaRPr lang="nl-NL" dirty="0">
              <a:latin typeface="Enchanted Land" panose="02000500000000000000" pitchFamily="2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008" y="836712"/>
            <a:ext cx="4572000" cy="2805992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3501008"/>
            <a:ext cx="2664301" cy="2186273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642704"/>
            <a:ext cx="3240360" cy="154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512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90</Words>
  <Application>Microsoft Office PowerPoint</Application>
  <PresentationFormat>Diavoorstelling (4:3)</PresentationFormat>
  <Paragraphs>42</Paragraphs>
  <Slides>7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8" baseType="lpstr">
      <vt:lpstr>Kantoorthema</vt:lpstr>
      <vt:lpstr>PowerPoint-presentatie</vt:lpstr>
      <vt:lpstr>Inhoud</vt:lpstr>
      <vt:lpstr>Over de game I</vt:lpstr>
      <vt:lpstr>Terugblikken: Groep</vt:lpstr>
      <vt:lpstr>Terugblikken: Jorrit</vt:lpstr>
      <vt:lpstr>Terugblikken: Daniël</vt:lpstr>
      <vt:lpstr>Terugblikken: Frank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Wizard’s Peril</dc:title>
  <dc:creator>Daniel Stremmelaar</dc:creator>
  <cp:lastModifiedBy>Daniel Stremmelaar</cp:lastModifiedBy>
  <cp:revision>9</cp:revision>
  <dcterms:created xsi:type="dcterms:W3CDTF">2018-11-09T10:56:49Z</dcterms:created>
  <dcterms:modified xsi:type="dcterms:W3CDTF">2018-11-09T16:13:05Z</dcterms:modified>
</cp:coreProperties>
</file>

<file path=docProps/thumbnail.jpeg>
</file>